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4" r:id="rId7"/>
    <p:sldId id="261" r:id="rId8"/>
    <p:sldId id="270" r:id="rId9"/>
    <p:sldId id="267" r:id="rId10"/>
    <p:sldId id="268" r:id="rId11"/>
    <p:sldId id="269" r:id="rId12"/>
    <p:sldId id="271" r:id="rId13"/>
    <p:sldId id="266" r:id="rId14"/>
    <p:sldId id="272" r:id="rId15"/>
    <p:sldId id="273" r:id="rId16"/>
    <p:sldId id="274" r:id="rId17"/>
    <p:sldId id="275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youtu.be/GX_8gtMllfQ" TargetMode="Externa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AFA7F8-06D6-7428-5FF7-F7C8145909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3972296"/>
          </a:xfrm>
        </p:spPr>
        <p:txBody>
          <a:bodyPr/>
          <a:lstStyle/>
          <a:p>
            <a:pPr algn="ctr"/>
            <a:r>
              <a:rPr lang="ru-RU" dirty="0"/>
              <a:t>Прыгающий динозавр</a:t>
            </a:r>
          </a:p>
        </p:txBody>
      </p:sp>
    </p:spTree>
    <p:extLst>
      <p:ext uri="{BB962C8B-B14F-4D97-AF65-F5344CB8AC3E}">
        <p14:creationId xmlns:p14="http://schemas.microsoft.com/office/powerpoint/2010/main" val="3912519865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0ECC2D-1E79-8916-7866-1EB24C0DD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2689761"/>
          </a:xfrm>
        </p:spPr>
        <p:txBody>
          <a:bodyPr/>
          <a:lstStyle/>
          <a:p>
            <a:pPr algn="ctr"/>
            <a:r>
              <a:rPr lang="ru-RU" dirty="0"/>
              <a:t>Звуковые</a:t>
            </a:r>
            <a:r>
              <a:rPr lang="en-US" dirty="0"/>
              <a:t>:</a:t>
            </a:r>
            <a:br>
              <a:rPr lang="en-US" dirty="0"/>
            </a:br>
            <a:r>
              <a:rPr lang="ru-RU" dirty="0"/>
              <a:t>В стартовом окне и в конечном играет музыка</a:t>
            </a:r>
            <a:r>
              <a:rPr lang="en-US" dirty="0"/>
              <a:t>, </a:t>
            </a:r>
            <a:r>
              <a:rPr lang="ru-RU" dirty="0"/>
              <a:t>если она кончится</a:t>
            </a:r>
            <a:r>
              <a:rPr lang="en-US" dirty="0"/>
              <a:t>, </a:t>
            </a:r>
            <a:r>
              <a:rPr lang="ru-RU" dirty="0"/>
              <a:t>начнет играть заново</a:t>
            </a:r>
            <a:r>
              <a:rPr lang="en-US" dirty="0"/>
              <a:t>;</a:t>
            </a:r>
            <a:br>
              <a:rPr lang="en-US" dirty="0"/>
            </a:br>
            <a:r>
              <a:rPr lang="ru-RU" dirty="0"/>
              <a:t>Когда вы умираете в игре у вас звук проигрыша</a:t>
            </a:r>
            <a:r>
              <a:rPr lang="en-US" dirty="0"/>
              <a:t>;</a:t>
            </a:r>
            <a:br>
              <a:rPr lang="ru-RU" dirty="0"/>
            </a:br>
            <a:r>
              <a:rPr lang="ru-RU" dirty="0"/>
              <a:t>Когда вы присаживаетесь и прыгаете у вас будут тоже звуки</a:t>
            </a:r>
            <a:r>
              <a:rPr lang="en-US" dirty="0"/>
              <a:t>;</a:t>
            </a:r>
            <a:br>
              <a:rPr lang="en-US" dirty="0"/>
            </a:br>
            <a:r>
              <a:rPr lang="ru-RU" dirty="0"/>
              <a:t>При достижении 1000 очков будет звук.</a:t>
            </a: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494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8A38A5-92E8-F551-5A43-E36FD4CAC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184068"/>
            <a:ext cx="9404723" cy="1669180"/>
          </a:xfrm>
        </p:spPr>
        <p:txBody>
          <a:bodyPr/>
          <a:lstStyle/>
          <a:p>
            <a:pPr algn="ctr"/>
            <a:r>
              <a:rPr lang="ru-RU" dirty="0"/>
              <a:t>Игровые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1 </a:t>
            </a:r>
            <a:r>
              <a:rPr lang="ru-RU" dirty="0"/>
              <a:t>секунда – 25 очков</a:t>
            </a:r>
            <a:r>
              <a:rPr lang="en-US" dirty="0"/>
              <a:t>;</a:t>
            </a:r>
            <a:br>
              <a:rPr lang="ru-RU" dirty="0"/>
            </a:br>
            <a:r>
              <a:rPr lang="ru-RU" dirty="0"/>
              <a:t>Также каждые 100 очков увеличивается скорость</a:t>
            </a:r>
            <a:r>
              <a:rPr lang="en-US" dirty="0"/>
              <a:t>(</a:t>
            </a:r>
            <a:r>
              <a:rPr lang="ru-RU" dirty="0"/>
              <a:t>начальная </a:t>
            </a:r>
            <a:r>
              <a:rPr lang="en-US" dirty="0"/>
              <a:t>20</a:t>
            </a:r>
            <a:r>
              <a:rPr lang="ru-RU" dirty="0"/>
              <a:t>)</a:t>
            </a:r>
            <a:r>
              <a:rPr lang="en-US" dirty="0"/>
              <a:t>, </a:t>
            </a:r>
            <a:r>
              <a:rPr lang="ru-RU" dirty="0"/>
              <a:t>следовательно играть становиться сложнее</a:t>
            </a:r>
            <a:r>
              <a:rPr lang="en-US" dirty="0"/>
              <a:t>;</a:t>
            </a:r>
            <a:br>
              <a:rPr lang="en-US" dirty="0"/>
            </a:br>
            <a:r>
              <a:rPr lang="ru-RU" dirty="0"/>
              <a:t>Также если нажать 1 в начале и после смерти откроется в браузере обучение на </a:t>
            </a:r>
            <a:r>
              <a:rPr lang="ru-RU" dirty="0" err="1"/>
              <a:t>ютюбе</a:t>
            </a:r>
            <a:r>
              <a:rPr lang="en-US" dirty="0"/>
              <a:t>;</a:t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7711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041500-964E-EC23-EDBA-EAC2023D6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Каждая новая игра </a:t>
            </a:r>
            <a:r>
              <a:rPr lang="ru-RU" dirty="0" err="1"/>
              <a:t>рандомна</a:t>
            </a:r>
            <a:r>
              <a:rPr lang="ru-RU" dirty="0"/>
              <a:t> и</a:t>
            </a:r>
            <a:br>
              <a:rPr lang="ru-RU" dirty="0"/>
            </a:br>
            <a:r>
              <a:rPr lang="ru-RU" dirty="0"/>
              <a:t>генерирует картинки с помощью библиотеки </a:t>
            </a:r>
            <a:r>
              <a:rPr lang="en-US" dirty="0"/>
              <a:t>random, </a:t>
            </a:r>
            <a:r>
              <a:rPr lang="ru-RU" dirty="0"/>
              <a:t>вследствие чего моя игра бесконечна</a:t>
            </a:r>
            <a:r>
              <a:rPr lang="en-US" dirty="0"/>
              <a:t>.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602065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FBD20-51C8-6239-6133-24CEAD7E5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Использование библиотек: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211B5B-203C-D9B6-9374-CC9D616F67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0"/>
          <a:stretch/>
        </p:blipFill>
        <p:spPr>
          <a:xfrm>
            <a:off x="4233553" y="2850079"/>
            <a:ext cx="2939142" cy="187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525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F8B441-E23E-917E-2C49-B8CAA7D22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Работа программы</a:t>
            </a:r>
            <a:r>
              <a:rPr lang="en-US" dirty="0"/>
              <a:t>: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53B075-DA81-4F0F-3707-8BE7E8FA9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381" y="2249868"/>
            <a:ext cx="5159829" cy="33332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6E6645C-DF98-A95D-12E7-FEA4772B45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22" t="27292" r="28989" b="31626"/>
          <a:stretch/>
        </p:blipFill>
        <p:spPr>
          <a:xfrm>
            <a:off x="6096000" y="2249867"/>
            <a:ext cx="5608018" cy="333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9938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01113E-ACB6-266A-B0B9-032C0E8AC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781" y="1413403"/>
            <a:ext cx="5536318" cy="362743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6AB698-353A-977D-9350-DC6A3C882E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906"/>
          <a:stretch/>
        </p:blipFill>
        <p:spPr>
          <a:xfrm>
            <a:off x="6563086" y="1413404"/>
            <a:ext cx="5223592" cy="362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893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C60866-8599-8881-853A-FB0CB2698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52718"/>
            <a:ext cx="12192000" cy="1400530"/>
          </a:xfrm>
        </p:spPr>
        <p:txBody>
          <a:bodyPr/>
          <a:lstStyle/>
          <a:p>
            <a:pPr algn="ctr"/>
            <a:r>
              <a:rPr lang="en-US" sz="4400" dirty="0"/>
              <a:t>QR </a:t>
            </a:r>
            <a:r>
              <a:rPr lang="ru-RU" sz="4400" dirty="0"/>
              <a:t>код видео</a:t>
            </a:r>
            <a:r>
              <a:rPr lang="en-US" sz="4400" dirty="0"/>
              <a:t> </a:t>
            </a:r>
            <a:endParaRPr lang="ru-RU" sz="44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CA8DF2-2F16-B136-3B25-257031558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998" y="2214747"/>
            <a:ext cx="2838202" cy="242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611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hlinkClick r:id="rId2"/>
            <a:extLst>
              <a:ext uri="{FF2B5EF4-FFF2-40B4-BE49-F238E27FC236}">
                <a16:creationId xmlns:a16="http://schemas.microsoft.com/office/drawing/2014/main" id="{54E4D5C0-E109-271B-3214-F92CEB0D7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6375" y="3351810"/>
            <a:ext cx="4499238" cy="281659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7ED263-56B5-B292-BE15-683E0C8D6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И также для тех у кого нет камеры нажмите просто на красный значок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19107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CD2549-0440-0B70-8BA5-A8CE7E5F5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46" y="1923802"/>
            <a:ext cx="4779818" cy="45994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FE5721A-23C0-AA18-4471-418834FAE4F6}"/>
              </a:ext>
            </a:extLst>
          </p:cNvPr>
          <p:cNvSpPr txBox="1"/>
          <p:nvPr/>
        </p:nvSpPr>
        <p:spPr>
          <a:xfrm>
            <a:off x="-1" y="682832"/>
            <a:ext cx="121920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ru-RU" sz="60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Спасибо за внимание !!!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118561598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E741A-29AE-535F-D1DE-E84BF20A8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73480"/>
            <a:ext cx="11726882" cy="1855519"/>
          </a:xfrm>
        </p:spPr>
        <p:txBody>
          <a:bodyPr/>
          <a:lstStyle/>
          <a:p>
            <a:pPr algn="ctr"/>
            <a:r>
              <a:rPr lang="ru-RU" sz="4800" dirty="0"/>
              <a:t>Автор</a:t>
            </a:r>
            <a:r>
              <a:rPr lang="en-US" sz="4800" dirty="0"/>
              <a:t>: </a:t>
            </a:r>
            <a:br>
              <a:rPr lang="ru-RU" sz="4800" dirty="0"/>
            </a:br>
            <a:r>
              <a:rPr lang="ru-RU" sz="4800" dirty="0"/>
              <a:t>Ларионов Дмитрий Александрович</a:t>
            </a:r>
          </a:p>
        </p:txBody>
      </p:sp>
    </p:spTree>
    <p:extLst>
      <p:ext uri="{BB962C8B-B14F-4D97-AF65-F5344CB8AC3E}">
        <p14:creationId xmlns:p14="http://schemas.microsoft.com/office/powerpoint/2010/main" val="32023915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D7BE8D-C2CF-B472-DD53-2EE837F7D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 проекте</a:t>
            </a:r>
            <a:r>
              <a:rPr lang="en-US" dirty="0"/>
              <a:t>:</a:t>
            </a:r>
            <a:br>
              <a:rPr lang="en-US" dirty="0"/>
            </a:br>
            <a:r>
              <a:rPr lang="ru-RU" dirty="0"/>
              <a:t>В начале нас поприветствует начальное окно где мы можем либо начать играть на </a:t>
            </a:r>
            <a:r>
              <a:rPr lang="en-US" dirty="0"/>
              <a:t>Enter, </a:t>
            </a:r>
            <a:r>
              <a:rPr lang="ru-RU" dirty="0"/>
              <a:t>либо посмотреть обучение</a:t>
            </a:r>
            <a:r>
              <a:rPr lang="en-US" dirty="0"/>
              <a:t>,</a:t>
            </a:r>
            <a:r>
              <a:rPr lang="ru-RU" dirty="0"/>
              <a:t> нажав на 1 на клавиатуре</a:t>
            </a:r>
            <a:r>
              <a:rPr lang="en-US" dirty="0"/>
              <a:t>, </a:t>
            </a:r>
            <a:r>
              <a:rPr lang="ru-RU" dirty="0"/>
              <a:t>затем если мы нажмем </a:t>
            </a:r>
            <a:r>
              <a:rPr lang="en-US" dirty="0"/>
              <a:t>Enter, </a:t>
            </a:r>
            <a:r>
              <a:rPr lang="ru-RU" dirty="0"/>
              <a:t>у нас запускается игра на следующем слайде представлены клавиши по игре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59712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9FD387E-F370-61C9-2E40-5074F617F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79" y="847912"/>
            <a:ext cx="3400054" cy="1224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132EAA-81A6-92B3-7C9F-CEDC3B296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17" y="2318657"/>
            <a:ext cx="1359601" cy="104799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71D5A0-84FE-4E55-0438-D79199035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818" y="3699164"/>
            <a:ext cx="5492214" cy="11756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EC05A6-978A-BCDB-1D33-B2D4E95645DB}"/>
              </a:ext>
            </a:extLst>
          </p:cNvPr>
          <p:cNvSpPr txBox="1"/>
          <p:nvPr/>
        </p:nvSpPr>
        <p:spPr>
          <a:xfrm>
            <a:off x="2666010" y="232168"/>
            <a:ext cx="5898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Вот основные клавиши и их предназначение</a:t>
            </a:r>
            <a:r>
              <a:rPr lang="en-US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  <a:endParaRPr lang="ru-RU" sz="1800" b="0" cap="none" spc="0" dirty="0">
              <a:ln w="0"/>
              <a:solidFill>
                <a:srgbClr val="00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F6E608-7DB8-F24E-FC26-CC1A80B3D715}"/>
              </a:ext>
            </a:extLst>
          </p:cNvPr>
          <p:cNvSpPr txBox="1"/>
          <p:nvPr/>
        </p:nvSpPr>
        <p:spPr>
          <a:xfrm>
            <a:off x="3598223" y="1223158"/>
            <a:ext cx="79564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Enter</a:t>
            </a:r>
            <a:r>
              <a:rPr lang="ru-RU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 нужен для начала игры и продолжения после смерти</a:t>
            </a:r>
            <a:r>
              <a:rPr lang="en-US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1800" b="0" cap="none" spc="0" dirty="0">
              <a:ln w="0"/>
              <a:solidFill>
                <a:srgbClr val="00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1C7502-44B7-9C5A-5B66-948A918658B5}"/>
              </a:ext>
            </a:extLst>
          </p:cNvPr>
          <p:cNvSpPr txBox="1"/>
          <p:nvPr/>
        </p:nvSpPr>
        <p:spPr>
          <a:xfrm>
            <a:off x="2965924" y="2612574"/>
            <a:ext cx="61143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Стрелочка вниз нужна для приседания от птиц</a:t>
            </a:r>
            <a:r>
              <a:rPr lang="en-US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1800" b="0" cap="none" spc="0" dirty="0">
              <a:ln w="0"/>
              <a:solidFill>
                <a:srgbClr val="00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94257C-2E41-4125-E748-C3C24FC806B7}"/>
              </a:ext>
            </a:extLst>
          </p:cNvPr>
          <p:cNvSpPr txBox="1"/>
          <p:nvPr/>
        </p:nvSpPr>
        <p:spPr>
          <a:xfrm>
            <a:off x="5907974" y="4054550"/>
            <a:ext cx="62009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Пробел нужен для того</a:t>
            </a:r>
            <a:r>
              <a:rPr lang="en-US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ru-RU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чтобы прыгать через кактусы и птиц</a:t>
            </a:r>
            <a:r>
              <a:rPr lang="en-US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1800" b="0" cap="none" spc="0" dirty="0">
              <a:ln w="0"/>
              <a:solidFill>
                <a:srgbClr val="00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0C80670-39AE-83D0-0548-B7DDBAF10A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056" y="5303328"/>
            <a:ext cx="1499350" cy="141352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388612E-5EE6-295D-C65B-47C2C656996E}"/>
              </a:ext>
            </a:extLst>
          </p:cNvPr>
          <p:cNvSpPr txBox="1"/>
          <p:nvPr/>
        </p:nvSpPr>
        <p:spPr>
          <a:xfrm>
            <a:off x="2513115" y="5622530"/>
            <a:ext cx="60950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Цифра 1 нужна для того</a:t>
            </a:r>
            <a:r>
              <a:rPr lang="en-US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,</a:t>
            </a:r>
            <a:r>
              <a:rPr lang="ru-RU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 чтобы смотреть обучение</a:t>
            </a:r>
            <a:r>
              <a:rPr lang="en-US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ru-RU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как до игры</a:t>
            </a:r>
            <a:r>
              <a:rPr lang="en-US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ru-RU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так и после смерти</a:t>
            </a:r>
            <a:r>
              <a:rPr lang="en-US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1800" b="0" cap="none" spc="0" dirty="0">
              <a:ln w="0"/>
              <a:solidFill>
                <a:srgbClr val="00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98145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EC43C8-4175-CAC9-DFD3-F9C962D8E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Затем когда</a:t>
            </a:r>
            <a:r>
              <a:rPr lang="en-US" dirty="0"/>
              <a:t>, </a:t>
            </a:r>
            <a:r>
              <a:rPr lang="ru-RU" dirty="0"/>
              <a:t>мы умираем</a:t>
            </a:r>
            <a:r>
              <a:rPr lang="en-US" dirty="0"/>
              <a:t>, </a:t>
            </a:r>
            <a:r>
              <a:rPr lang="ru-RU" dirty="0"/>
              <a:t>у нас открывается конечное окно</a:t>
            </a:r>
            <a:r>
              <a:rPr lang="en-US" dirty="0"/>
              <a:t>, </a:t>
            </a:r>
            <a:r>
              <a:rPr lang="ru-RU" dirty="0"/>
              <a:t>где мы можем</a:t>
            </a:r>
            <a:r>
              <a:rPr lang="en-US" dirty="0"/>
              <a:t>, </a:t>
            </a:r>
            <a:r>
              <a:rPr lang="ru-RU" dirty="0"/>
              <a:t>либо посмотреть обучение заново</a:t>
            </a:r>
            <a:r>
              <a:rPr lang="en-US" dirty="0"/>
              <a:t> </a:t>
            </a:r>
            <a:r>
              <a:rPr lang="ru-RU" dirty="0"/>
              <a:t>(нажав 1) и где можем посмотреть наши очки</a:t>
            </a:r>
            <a:r>
              <a:rPr lang="en-US" dirty="0"/>
              <a:t>, </a:t>
            </a:r>
            <a:r>
              <a:rPr lang="ru-RU" dirty="0"/>
              <a:t>либо начать заново играть (нажав </a:t>
            </a:r>
            <a:r>
              <a:rPr lang="en-US" dirty="0"/>
              <a:t>Enter), </a:t>
            </a:r>
            <a:r>
              <a:rPr lang="ru-RU" dirty="0"/>
              <a:t>либо закрыть</a:t>
            </a:r>
            <a:r>
              <a:rPr lang="en-US" dirty="0"/>
              <a:t>, </a:t>
            </a:r>
            <a:r>
              <a:rPr lang="ru-RU" dirty="0"/>
              <a:t>нажав на крестик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4358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8CD9EF-3038-6F17-75D3-63615F4D5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1013"/>
            <a:ext cx="12191999" cy="1478477"/>
          </a:xfrm>
        </p:spPr>
        <p:txBody>
          <a:bodyPr/>
          <a:lstStyle/>
          <a:p>
            <a:pPr algn="ctr"/>
            <a:r>
              <a:rPr lang="ru-RU" dirty="0"/>
              <a:t>Технологии использования</a:t>
            </a:r>
            <a:r>
              <a:rPr lang="en-US" dirty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4519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E95298-F860-5781-90EF-8233E82E9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780424" cy="1400530"/>
          </a:xfrm>
        </p:spPr>
        <p:txBody>
          <a:bodyPr/>
          <a:lstStyle/>
          <a:p>
            <a:pPr algn="ctr"/>
            <a:r>
              <a:rPr lang="ru-RU" sz="4000" b="0" i="0" kern="1200" dirty="0">
                <a:solidFill>
                  <a:srgbClr val="EBEBEB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rPr>
              <a:t>Данная программа написана на языке </a:t>
            </a:r>
            <a:r>
              <a:rPr lang="en-US" sz="4000" b="0" i="0" kern="1200" dirty="0">
                <a:solidFill>
                  <a:srgbClr val="EBEBEB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rPr>
              <a:t>PYTHON </a:t>
            </a:r>
            <a:r>
              <a:rPr lang="ru-RU" sz="4000" b="0" i="0" kern="1200" dirty="0">
                <a:solidFill>
                  <a:srgbClr val="EBEBEB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rPr>
              <a:t>с помощью программы </a:t>
            </a:r>
            <a:r>
              <a:rPr lang="fr-FR" sz="4000" b="0" i="0" kern="1200" dirty="0">
                <a:solidFill>
                  <a:srgbClr val="EBEBEB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rPr>
              <a:t>PyCharm</a:t>
            </a:r>
            <a:r>
              <a:rPr lang="en-US" sz="4000" b="0" i="0" kern="1200" dirty="0">
                <a:solidFill>
                  <a:srgbClr val="EBEBEB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rPr>
              <a:t>.</a:t>
            </a:r>
            <a:endParaRPr lang="ru-RU" sz="4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7E79A5-D6CF-7987-59E5-263778723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907" y="3429000"/>
            <a:ext cx="2371550" cy="225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127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F4D763-6680-B24A-22AF-7E2F66A60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2718"/>
            <a:ext cx="12191999" cy="1400530"/>
          </a:xfrm>
        </p:spPr>
        <p:txBody>
          <a:bodyPr/>
          <a:lstStyle/>
          <a:p>
            <a:pPr algn="ctr"/>
            <a:r>
              <a:rPr lang="ru-RU" dirty="0"/>
              <a:t>Основные классы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4EAE7E-D583-1750-208F-1895F82753DF}"/>
              </a:ext>
            </a:extLst>
          </p:cNvPr>
          <p:cNvSpPr txBox="1"/>
          <p:nvPr/>
        </p:nvSpPr>
        <p:spPr>
          <a:xfrm>
            <a:off x="238991" y="1549829"/>
            <a:ext cx="9872847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class Dinosaur</a:t>
            </a:r>
            <a:r>
              <a:rPr lang="en-US" sz="2800" dirty="0"/>
              <a:t>- </a:t>
            </a:r>
            <a:r>
              <a:rPr lang="ru-RU" sz="2800" dirty="0"/>
              <a:t>класс отвечавший за динозавра</a:t>
            </a:r>
            <a:r>
              <a:rPr lang="en-US" sz="2800" dirty="0"/>
              <a:t>;</a:t>
            </a:r>
          </a:p>
          <a:p>
            <a:r>
              <a:rPr lang="fr-FR" sz="2800" dirty="0"/>
              <a:t>class Cloud – </a:t>
            </a:r>
            <a:r>
              <a:rPr lang="ru-RU" sz="2800" dirty="0"/>
              <a:t>класс отвечающий за облака</a:t>
            </a:r>
            <a:r>
              <a:rPr lang="en-US" sz="2800" dirty="0"/>
              <a:t>;</a:t>
            </a:r>
          </a:p>
          <a:p>
            <a:r>
              <a:rPr lang="fr-FR" sz="2800" dirty="0"/>
              <a:t>class Obstacle</a:t>
            </a:r>
            <a:r>
              <a:rPr lang="ru-RU" sz="2800" dirty="0"/>
              <a:t> -  класс которые который является неким движком в игре</a:t>
            </a:r>
            <a:r>
              <a:rPr lang="en-US" sz="2800" dirty="0"/>
              <a:t>;</a:t>
            </a:r>
            <a:endParaRPr lang="ru-RU" sz="2800" dirty="0"/>
          </a:p>
          <a:p>
            <a:r>
              <a:rPr lang="en-US" sz="2800" dirty="0"/>
              <a:t>class Bird(Obstacle) – </a:t>
            </a:r>
            <a:r>
              <a:rPr lang="ru-RU" sz="2800" dirty="0"/>
              <a:t>класс наследующий класс </a:t>
            </a:r>
            <a:r>
              <a:rPr lang="fr-FR" sz="2800" dirty="0"/>
              <a:t> Obstacle</a:t>
            </a:r>
            <a:r>
              <a:rPr lang="ru-RU" sz="2800" dirty="0"/>
              <a:t> класс отвечающий за появление птиц</a:t>
            </a:r>
            <a:r>
              <a:rPr lang="en-US" sz="2800" dirty="0"/>
              <a:t>;</a:t>
            </a:r>
          </a:p>
          <a:p>
            <a:r>
              <a:rPr lang="fr-FR" sz="2800" dirty="0"/>
              <a:t>LargeCactus(Obstacle</a:t>
            </a:r>
            <a:r>
              <a:rPr lang="ru-RU" sz="2800" dirty="0"/>
              <a:t>) - класс наследующий класс </a:t>
            </a:r>
            <a:r>
              <a:rPr lang="fr-FR" sz="2800" dirty="0"/>
              <a:t> Obstacle</a:t>
            </a:r>
            <a:r>
              <a:rPr lang="ru-RU" sz="2800" dirty="0"/>
              <a:t> класс отвечающий за появление больших кактусов</a:t>
            </a:r>
            <a:r>
              <a:rPr lang="en-US" sz="2800" dirty="0"/>
              <a:t>;</a:t>
            </a:r>
            <a:endParaRPr lang="fr-FR" sz="2800" dirty="0"/>
          </a:p>
          <a:p>
            <a:r>
              <a:rPr lang="fr-FR" sz="2800" dirty="0"/>
              <a:t> SmallCactus(Obstacle) -</a:t>
            </a:r>
            <a:r>
              <a:rPr lang="ru-RU" sz="2800" dirty="0"/>
              <a:t> класс наследующий класс </a:t>
            </a:r>
            <a:r>
              <a:rPr lang="fr-FR" sz="2800" dirty="0"/>
              <a:t> Obstacle</a:t>
            </a:r>
            <a:r>
              <a:rPr lang="ru-RU" sz="2800" dirty="0"/>
              <a:t> класс отвечающий за появление маленьких кактусов</a:t>
            </a:r>
            <a:r>
              <a:rPr lang="en-US" sz="2800" dirty="0"/>
              <a:t>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6612881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437EFA-690A-BF70-9D8F-155A4FE50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915392"/>
            <a:ext cx="12192000" cy="2256312"/>
          </a:xfrm>
        </p:spPr>
        <p:txBody>
          <a:bodyPr/>
          <a:lstStyle/>
          <a:p>
            <a:pPr algn="ctr"/>
            <a:r>
              <a:rPr lang="ru-RU" dirty="0"/>
              <a:t>Основные особенности</a:t>
            </a:r>
            <a:r>
              <a:rPr lang="en-US" dirty="0"/>
              <a:t>:</a:t>
            </a:r>
            <a:br>
              <a:rPr lang="en-US" dirty="0"/>
            </a:b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15138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130</TotalTime>
  <Words>398</Words>
  <Application>Microsoft Office PowerPoint</Application>
  <PresentationFormat>Широкоэкранный</PresentationFormat>
  <Paragraphs>27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Century Gothic</vt:lpstr>
      <vt:lpstr>Verdana</vt:lpstr>
      <vt:lpstr>Wingdings 3</vt:lpstr>
      <vt:lpstr>Ион</vt:lpstr>
      <vt:lpstr>Прыгающий динозавр</vt:lpstr>
      <vt:lpstr>Автор:  Ларионов Дмитрий Александрович</vt:lpstr>
      <vt:lpstr>О проекте: В начале нас поприветствует начальное окно где мы можем либо начать играть на Enter, либо посмотреть обучение, нажав на 1 на клавиатуре, затем если мы нажмем Enter, у нас запускается игра на следующем слайде представлены клавиши по игре.</vt:lpstr>
      <vt:lpstr>Презентация PowerPoint</vt:lpstr>
      <vt:lpstr>Затем когда, мы умираем, у нас открывается конечное окно, где мы можем, либо посмотреть обучение заново (нажав 1) и где можем посмотреть наши очки, либо начать заново играть (нажав Enter), либо закрыть, нажав на крестик.</vt:lpstr>
      <vt:lpstr>Технологии использования:</vt:lpstr>
      <vt:lpstr>Данная программа написана на языке PYTHON с помощью программы PyCharm.</vt:lpstr>
      <vt:lpstr>Основные классы:</vt:lpstr>
      <vt:lpstr>Основные особенности:  </vt:lpstr>
      <vt:lpstr>Звуковые: В стартовом окне и в конечном играет музыка, если она кончится, начнет играть заново; Когда вы умираете в игре у вас звук проигрыша; Когда вы присаживаетесь и прыгаете у вас будут тоже звуки; При достижении 1000 очков будет звук. </vt:lpstr>
      <vt:lpstr>Игровые: 1 секунда – 25 очков; Также каждые 100 очков увеличивается скорость(начальная 20), следовательно играть становиться сложнее; Также если нажать 1 в начале и после смерти откроется в браузере обучение на ютюбе; </vt:lpstr>
      <vt:lpstr>Каждая новая игра рандомна и генерирует картинки с помощью библиотеки random, вследствие чего моя игра бесконечна. </vt:lpstr>
      <vt:lpstr>Использование библиотек:</vt:lpstr>
      <vt:lpstr>Работа программы:</vt:lpstr>
      <vt:lpstr>Презентация PowerPoint</vt:lpstr>
      <vt:lpstr>QR код видео </vt:lpstr>
      <vt:lpstr>И также для тех у кого нет камеры нажмите просто на красный значок.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Прыгающий динозавр</dc:title>
  <dc:creator>Alexander Larionov</dc:creator>
  <cp:lastModifiedBy>Alexander Larionov</cp:lastModifiedBy>
  <cp:revision>1</cp:revision>
  <dcterms:created xsi:type="dcterms:W3CDTF">2023-01-15T08:36:03Z</dcterms:created>
  <dcterms:modified xsi:type="dcterms:W3CDTF">2023-01-15T10:46:35Z</dcterms:modified>
</cp:coreProperties>
</file>

<file path=docProps/thumbnail.jpeg>
</file>